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3A1A63-687B-4362-A1F2-CEC1DDFA86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3F885C8-11FF-4B8F-871D-6E8684BE91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E8F8010-AACA-4B5B-93D1-BFEDB90B9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F9A4-348D-4A77-BA07-623C5BF2C35C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143170B-4C47-4A1C-870E-3469BDD21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81725E2-9CCB-423E-B462-3F2D9D8BC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3B83-A6D1-4A6E-B11A-EADBA2324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5589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FB7EFA3-9D0F-4AD9-B64A-F4D3BBC9F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8E45801-AD96-4AC7-81A7-0FB8232558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EEA4AC-1BDF-4A82-8755-6F1AAA308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F9A4-348D-4A77-BA07-623C5BF2C35C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2AE4240-4424-49D3-90D5-DB87599C4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359B5B3-2E45-4C6C-91EF-2983B4502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3B83-A6D1-4A6E-B11A-EADBA2324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52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F5F4D3A-BFC5-4154-AE23-CF4D8FDACB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AD29C7F-EF82-44A8-A0EA-CCB51EB2F0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44CC9BB-F354-4970-8A55-55E1B0DE9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F9A4-348D-4A77-BA07-623C5BF2C35C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8D6C2B4-F319-4948-948F-29200CC0B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731EF2D-E672-4D0B-8ABE-D8DD25741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3B83-A6D1-4A6E-B11A-EADBA2324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0549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91FF21E-4D2F-4785-AEB5-E5E3B20EF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6086B2-76B7-4FA1-AFFC-959EE1FEC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16940E1-9336-4551-A3AE-8E2C01412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F9A4-348D-4A77-BA07-623C5BF2C35C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57986B1-6A98-44A8-A2D6-F9CAB0F83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3A43118-B788-4081-977E-832A49AC2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3B83-A6D1-4A6E-B11A-EADBA2324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3767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20F0F78-F665-455D-82CD-4BDD30FB8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4565086-7E2C-487F-8939-19924792E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E5BD527-87FA-4230-ADD5-4ECA5C77D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F9A4-348D-4A77-BA07-623C5BF2C35C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341F7D5-A3E8-449A-B39C-81D6E76A8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732D0C5-D4EA-41B7-8C04-02B95A713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3B83-A6D1-4A6E-B11A-EADBA2324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0663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EB8D56-3AAE-4458-8D51-969EDA63A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C3E8A2-2CAB-4F72-8CB6-214D634C79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D749F65-20EF-4E79-BA26-954CD54C1D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928E03B-866D-4F7E-ABB1-341C013EC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F9A4-348D-4A77-BA07-623C5BF2C35C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7E901E1-4165-4947-BFFB-B60DEAF97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427ECA4-C9A5-4B76-9D94-907A9D5C5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3B83-A6D1-4A6E-B11A-EADBA2324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8405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2627CB-007C-4097-8D0D-DDF57F1E0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29AB45E-F009-4180-AACD-D49B9FDCB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9C19B6D-F642-4B8F-88C8-58AD2F8C19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BE21E5B-2CF9-4774-A416-94DFBA946C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34D10C6-D5DE-4154-A04F-86679AE6CD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823D806-E151-411C-ADF8-019C06300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F9A4-348D-4A77-BA07-623C5BF2C35C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B2816953-851F-4616-8A06-C191A5D37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D5EC179-6C0E-49AB-8702-B038F43F6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3B83-A6D1-4A6E-B11A-EADBA2324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2610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EC6756C-0A6A-4154-9F82-89760EB20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589B5BC-FF05-4285-AB87-6439F54D0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F9A4-348D-4A77-BA07-623C5BF2C35C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DFF7CF6-6A3F-445D-A6D1-E5A6B3080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626C4A-F52A-49EB-8105-D26B45557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3B83-A6D1-4A6E-B11A-EADBA2324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6166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06EE474-D1FE-4FAB-AC09-9FC6C3240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F9A4-348D-4A77-BA07-623C5BF2C35C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2A137BAA-C2A0-48C3-9E1F-84C7945C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7551D94-C8F8-4EA9-9A3A-8255A9017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3B83-A6D1-4A6E-B11A-EADBA2324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8961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8256DE-22FA-471A-AD3B-9B147BE61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A670181-A70C-47D0-AFBB-753A15320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9118215-D8B1-478D-A76E-A217A55298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5169AE4-2B5D-41A2-8F31-8526CD1F6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F9A4-348D-4A77-BA07-623C5BF2C35C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AA12A89-63D8-489F-8509-DAC3E36AD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2DE6DFD-E4A0-471C-9432-71287DA98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3B83-A6D1-4A6E-B11A-EADBA2324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3428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09B5B2E-9F37-4266-AF41-0083FB755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5DEFBCE2-F54F-4BAA-80AF-2420996FB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5973EBF-0C4B-4735-A0E0-347A531FC5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59F3ECF-4BC3-4E9D-893F-694D6F5B7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F9A4-348D-4A77-BA07-623C5BF2C35C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A577D85-3A3C-4D2A-8B20-A45D9EC75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BF8C3FA-4147-4EB3-AFA2-F257C6836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3B83-A6D1-4A6E-B11A-EADBA2324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9480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91FE3A9-FB69-4618-B47A-FD45E724D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0C141E6-EEEF-4EF3-9623-7E2A037E7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0C1CCAA-40C0-460B-BC69-C87A1BF264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AF9A4-348D-4A77-BA07-623C5BF2C35C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077A09E-8A03-4886-A409-022CF2FC32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F3620B1-C7BD-4A29-80D8-423F47404C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43B83-A6D1-4A6E-B11A-EADBA2324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7423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963982C-88FF-48A8-B04F-9B9C21875E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60652" y="422031"/>
            <a:ext cx="3868616" cy="1336431"/>
          </a:xfrm>
        </p:spPr>
        <p:txBody>
          <a:bodyPr>
            <a:normAutofit/>
          </a:bodyPr>
          <a:lstStyle/>
          <a:p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 HUKUKU 6. HAFTA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167564B-6404-41B2-BFF2-A4E1AD4244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85071"/>
            <a:ext cx="9144000" cy="4550898"/>
          </a:xfrm>
        </p:spPr>
        <p:txBody>
          <a:bodyPr>
            <a:normAutofit fontScale="92500" lnSpcReduction="10000"/>
          </a:bodyPr>
          <a:lstStyle/>
          <a:p>
            <a:r>
              <a:rPr kumimoji="0" lang="tr-TR" sz="4300" b="1" i="0" u="none" strike="noStrike" kern="1200" cap="none" spc="0" normalizeH="0" baseline="0" noProof="0" dirty="0">
                <a:ln>
                  <a:noFill/>
                </a:ln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TAŞINMAZA AİT KÜTÜK SAHİFESİNDE YAPILACAK KAYITLAR</a:t>
            </a:r>
          </a:p>
          <a:p>
            <a:pPr marL="27432" marR="0" lvl="0" indent="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" pitchFamily="2" charset="2"/>
              <a:buChar char="Ø"/>
              <a:tabLst/>
              <a:defRPr/>
            </a:pPr>
            <a:r>
              <a:rPr kumimoji="0" lang="tr-TR" sz="2600" b="1" i="0" u="none" strike="noStrike" kern="1200" cap="none" spc="0" normalizeH="0" baseline="0" noProof="0" dirty="0">
                <a:ln>
                  <a:noFill/>
                </a:ln>
                <a:solidFill>
                  <a:srgbClr val="4F271C">
                    <a:shade val="30000"/>
                    <a:satMod val="1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I- Taşınmazı teşhise yarayacak bilgiler</a:t>
            </a:r>
          </a:p>
          <a:p>
            <a:pPr marL="27432" marR="0" lvl="0" indent="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" pitchFamily="2" charset="2"/>
              <a:buChar char="Ø"/>
              <a:tabLst/>
              <a:defRPr/>
            </a:pPr>
            <a:r>
              <a:rPr kumimoji="0" lang="tr-TR" sz="2600" b="1" i="0" u="none" strike="noStrike" kern="1200" cap="none" spc="0" normalizeH="0" baseline="0" noProof="0" dirty="0">
                <a:ln>
                  <a:noFill/>
                </a:ln>
                <a:solidFill>
                  <a:srgbClr val="4F271C">
                    <a:shade val="30000"/>
                    <a:satMod val="1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II- Ayni hakların tescil/terkin/değiştirilmesi</a:t>
            </a:r>
          </a:p>
          <a:p>
            <a:pPr marL="27432" marR="0" lvl="0" indent="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" pitchFamily="2" charset="2"/>
              <a:buChar char="Ø"/>
              <a:tabLst/>
              <a:defRPr/>
            </a:pPr>
            <a:r>
              <a:rPr kumimoji="0" lang="tr-TR" sz="2600" b="1" i="0" u="none" strike="noStrike" kern="1200" cap="none" spc="0" normalizeH="0" baseline="0" noProof="0" dirty="0">
                <a:ln>
                  <a:noFill/>
                </a:ln>
                <a:solidFill>
                  <a:srgbClr val="4F271C">
                    <a:shade val="30000"/>
                    <a:satMod val="1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III- Şerhler</a:t>
            </a:r>
          </a:p>
          <a:p>
            <a:pPr marL="27432" marR="0" lvl="0" indent="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" pitchFamily="2" charset="2"/>
              <a:buChar char="Ø"/>
              <a:tabLst/>
              <a:defRPr/>
            </a:pPr>
            <a:r>
              <a:rPr kumimoji="0" lang="tr-TR" sz="2600" b="1" i="0" u="none" strike="noStrike" kern="1200" cap="none" spc="0" normalizeH="0" baseline="0" noProof="0" dirty="0">
                <a:ln>
                  <a:noFill/>
                </a:ln>
                <a:solidFill>
                  <a:srgbClr val="4F271C">
                    <a:shade val="30000"/>
                    <a:satMod val="1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IV- Beyanlar</a:t>
            </a:r>
          </a:p>
          <a:p>
            <a:pPr marL="27432" marR="0" lvl="0" indent="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" pitchFamily="2" charset="2"/>
              <a:buChar char="Ø"/>
              <a:tabLst/>
              <a:defRPr/>
            </a:pPr>
            <a:r>
              <a:rPr kumimoji="0" lang="tr-TR" sz="2600" b="1" i="0" u="none" strike="noStrike" kern="1200" cap="none" spc="0" normalizeH="0" baseline="0" noProof="0" dirty="0">
                <a:ln>
                  <a:noFill/>
                </a:ln>
                <a:solidFill>
                  <a:srgbClr val="4F271C">
                    <a:shade val="30000"/>
                    <a:satMod val="1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V- Taşınmaz </a:t>
            </a:r>
            <a:r>
              <a:rPr kumimoji="0" lang="tr-TR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4F271C">
                    <a:shade val="30000"/>
                    <a:satMod val="1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rehni</a:t>
            </a:r>
            <a:r>
              <a:rPr kumimoji="0" lang="tr-TR" sz="2600" b="1" i="0" u="none" strike="noStrike" kern="1200" cap="none" spc="0" normalizeH="0" baseline="0" noProof="0" dirty="0">
                <a:ln>
                  <a:noFill/>
                </a:ln>
                <a:solidFill>
                  <a:srgbClr val="4F271C">
                    <a:shade val="30000"/>
                    <a:satMod val="1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kayıtlarına ilişkin düşünceler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2343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</Words>
  <Application>Microsoft Office PowerPoint</Application>
  <PresentationFormat>Geniş ekran</PresentationFormat>
  <Paragraphs>7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Teması</vt:lpstr>
      <vt:lpstr>EŞYA HUKUKU 6. HAFTA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EŞYA HUKUKU 6. HAFTA</dc:title>
  <dc:creator>zeynep özcan</dc:creator>
  <cp:lastModifiedBy>zeynep özcan</cp:lastModifiedBy>
  <cp:revision>1</cp:revision>
  <dcterms:created xsi:type="dcterms:W3CDTF">2020-09-30T08:57:22Z</dcterms:created>
  <dcterms:modified xsi:type="dcterms:W3CDTF">2020-09-30T08:59:08Z</dcterms:modified>
</cp:coreProperties>
</file>